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59" r:id="rId10"/>
    <p:sldId id="260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9639C-C6D2-464D-A843-3273DA8E33B2}" v="109" dt="2020-06-22T16:49:44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Zagórowicz" userId="S::ewazag@spkocierzewpl.onmicrosoft.com::76965f5a-8ed0-4f24-85fc-0a3868cf8a9f" providerId="AD" clId="Web-{C1C9639C-C6D2-464D-A843-3273DA8E33B2}"/>
    <pc:docChg chg="modSld">
      <pc:chgData name="Ewa Zagórowicz" userId="S::ewazag@spkocierzewpl.onmicrosoft.com::76965f5a-8ed0-4f24-85fc-0a3868cf8a9f" providerId="AD" clId="Web-{C1C9639C-C6D2-464D-A843-3273DA8E33B2}" dt="2020-06-22T16:49:44.725" v="107" actId="20577"/>
      <pc:docMkLst>
        <pc:docMk/>
      </pc:docMkLst>
      <pc:sldChg chg="modSp">
        <pc:chgData name="Ewa Zagórowicz" userId="S::ewazag@spkocierzewpl.onmicrosoft.com::76965f5a-8ed0-4f24-85fc-0a3868cf8a9f" providerId="AD" clId="Web-{C1C9639C-C6D2-464D-A843-3273DA8E33B2}" dt="2020-06-22T16:42:02.518" v="16" actId="20577"/>
        <pc:sldMkLst>
          <pc:docMk/>
          <pc:sldMk cId="1307857547" sldId="257"/>
        </pc:sldMkLst>
        <pc:spChg chg="mod">
          <ac:chgData name="Ewa Zagórowicz" userId="S::ewazag@spkocierzewpl.onmicrosoft.com::76965f5a-8ed0-4f24-85fc-0a3868cf8a9f" providerId="AD" clId="Web-{C1C9639C-C6D2-464D-A843-3273DA8E33B2}" dt="2020-06-22T16:42:02.518" v="16" actId="20577"/>
          <ac:spMkLst>
            <pc:docMk/>
            <pc:sldMk cId="1307857547" sldId="257"/>
            <ac:spMk id="2" creationId="{00000000-0000-0000-0000-000000000000}"/>
          </ac:spMkLst>
        </pc:spChg>
      </pc:sldChg>
      <pc:sldChg chg="modSp">
        <pc:chgData name="Ewa Zagórowicz" userId="S::ewazag@spkocierzewpl.onmicrosoft.com::76965f5a-8ed0-4f24-85fc-0a3868cf8a9f" providerId="AD" clId="Web-{C1C9639C-C6D2-464D-A843-3273DA8E33B2}" dt="2020-06-22T16:49:44.725" v="106" actId="20577"/>
        <pc:sldMkLst>
          <pc:docMk/>
          <pc:sldMk cId="1286701772" sldId="258"/>
        </pc:sldMkLst>
        <pc:spChg chg="mod">
          <ac:chgData name="Ewa Zagórowicz" userId="S::ewazag@spkocierzewpl.onmicrosoft.com::76965f5a-8ed0-4f24-85fc-0a3868cf8a9f" providerId="AD" clId="Web-{C1C9639C-C6D2-464D-A843-3273DA8E33B2}" dt="2020-06-22T16:47:08.822" v="74" actId="20577"/>
          <ac:spMkLst>
            <pc:docMk/>
            <pc:sldMk cId="1286701772" sldId="258"/>
            <ac:spMk id="2" creationId="{00000000-0000-0000-0000-000000000000}"/>
          </ac:spMkLst>
        </pc:spChg>
        <pc:spChg chg="mod">
          <ac:chgData name="Ewa Zagórowicz" userId="S::ewazag@spkocierzewpl.onmicrosoft.com::76965f5a-8ed0-4f24-85fc-0a3868cf8a9f" providerId="AD" clId="Web-{C1C9639C-C6D2-464D-A843-3273DA8E33B2}" dt="2020-06-22T16:49:44.725" v="106" actId="20577"/>
          <ac:spMkLst>
            <pc:docMk/>
            <pc:sldMk cId="1286701772" sldId="258"/>
            <ac:spMk id="3" creationId="{00000000-0000-0000-0000-000000000000}"/>
          </ac:spMkLst>
        </pc:spChg>
      </pc:sldChg>
      <pc:sldChg chg="modSp">
        <pc:chgData name="Ewa Zagórowicz" userId="S::ewazag@spkocierzewpl.onmicrosoft.com::76965f5a-8ed0-4f24-85fc-0a3868cf8a9f" providerId="AD" clId="Web-{C1C9639C-C6D2-464D-A843-3273DA8E33B2}" dt="2020-06-22T16:44:55.546" v="50" actId="20577"/>
        <pc:sldMkLst>
          <pc:docMk/>
          <pc:sldMk cId="4088400662" sldId="259"/>
        </pc:sldMkLst>
        <pc:spChg chg="mod">
          <ac:chgData name="Ewa Zagórowicz" userId="S::ewazag@spkocierzewpl.onmicrosoft.com::76965f5a-8ed0-4f24-85fc-0a3868cf8a9f" providerId="AD" clId="Web-{C1C9639C-C6D2-464D-A843-3273DA8E33B2}" dt="2020-06-22T16:44:55.546" v="50" actId="20577"/>
          <ac:spMkLst>
            <pc:docMk/>
            <pc:sldMk cId="4088400662" sldId="259"/>
            <ac:spMk id="3" creationId="{00000000-0000-0000-0000-000000000000}"/>
          </ac:spMkLst>
        </pc:spChg>
      </pc:sldChg>
      <pc:sldChg chg="modSp">
        <pc:chgData name="Ewa Zagórowicz" userId="S::ewazag@spkocierzewpl.onmicrosoft.com::76965f5a-8ed0-4f24-85fc-0a3868cf8a9f" providerId="AD" clId="Web-{C1C9639C-C6D2-464D-A843-3273DA8E33B2}" dt="2020-06-22T16:45:48.675" v="64" actId="20577"/>
        <pc:sldMkLst>
          <pc:docMk/>
          <pc:sldMk cId="4207867811" sldId="260"/>
        </pc:sldMkLst>
        <pc:spChg chg="mod">
          <ac:chgData name="Ewa Zagórowicz" userId="S::ewazag@spkocierzewpl.onmicrosoft.com::76965f5a-8ed0-4f24-85fc-0a3868cf8a9f" providerId="AD" clId="Web-{C1C9639C-C6D2-464D-A843-3273DA8E33B2}" dt="2020-06-22T16:45:48.675" v="64" actId="20577"/>
          <ac:spMkLst>
            <pc:docMk/>
            <pc:sldMk cId="4207867811" sldId="260"/>
            <ac:spMk id="3" creationId="{00000000-0000-0000-0000-000000000000}"/>
          </ac:spMkLst>
        </pc:spChg>
      </pc:sldChg>
      <pc:sldChg chg="modSp">
        <pc:chgData name="Ewa Zagórowicz" userId="S::ewazag@spkocierzewpl.onmicrosoft.com::76965f5a-8ed0-4f24-85fc-0a3868cf8a9f" providerId="AD" clId="Web-{C1C9639C-C6D2-464D-A843-3273DA8E33B2}" dt="2020-06-22T16:44:10.606" v="40" actId="20577"/>
        <pc:sldMkLst>
          <pc:docMk/>
          <pc:sldMk cId="3537686748" sldId="267"/>
        </pc:sldMkLst>
        <pc:spChg chg="mod">
          <ac:chgData name="Ewa Zagórowicz" userId="S::ewazag@spkocierzewpl.onmicrosoft.com::76965f5a-8ed0-4f24-85fc-0a3868cf8a9f" providerId="AD" clId="Web-{C1C9639C-C6D2-464D-A843-3273DA8E33B2}" dt="2020-06-22T16:44:10.606" v="40" actId="20577"/>
          <ac:spMkLst>
            <pc:docMk/>
            <pc:sldMk cId="3537686748" sldId="26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4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2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0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2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11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0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9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6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9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6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0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9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8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15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96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4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C8E54-83C0-4BF8-B489-EEA42734F50E}" type="datetimeFigureOut">
              <a:rPr lang="pl-PL" smtClean="0"/>
              <a:t>22.06.2020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F3E4E6-4CA0-4D6C-8B2C-D397DA6A8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6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Zakończenie roku szkolnego 2019/2020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/>
          </a:p>
          <a:p>
            <a:endParaRPr lang="pl-PL"/>
          </a:p>
          <a:p>
            <a:r>
              <a:rPr lang="pl-PL"/>
              <a:t>26 czerwca 2020 roku</a:t>
            </a:r>
          </a:p>
        </p:txBody>
      </p:sp>
      <p:pic>
        <p:nvPicPr>
          <p:cNvPr id="4" name="Maryla Rodowicz- Ale to juÅ¼ byÅ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6559" y="3636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3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488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Szanowna Pani Dyrektor!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/>
              <a:t>W związku z ogłoszonym stanem pandemii nie mogliśmy Pani złożyć życzeń imieninowych, więc korzystając teraz </a:t>
            </a:r>
            <a:br>
              <a:rPr lang="pl-PL"/>
            </a:br>
            <a:r>
              <a:rPr lang="pl-PL"/>
              <a:t>z okazji pragnę złożyć Pani w imieniu wszystkich uczniów naszej szkoły najserdeczniejsze życzenia: radosnych </a:t>
            </a:r>
            <a:br>
              <a:rPr lang="pl-PL"/>
            </a:br>
            <a:r>
              <a:rPr lang="pl-PL"/>
              <a:t>i pogodnych dni pełnych szczęścia i miłości. Aby każdy nadchodzący dzień był tym najwspanialszym dniem w Pani życiu.</a:t>
            </a:r>
          </a:p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8" y="2888545"/>
            <a:ext cx="3810359" cy="29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7811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231394" y="2633472"/>
            <a:ext cx="9601196" cy="1993392"/>
          </a:xfrm>
        </p:spPr>
        <p:txBody>
          <a:bodyPr>
            <a:normAutofit/>
          </a:bodyPr>
          <a:lstStyle/>
          <a:p>
            <a:r>
              <a:rPr lang="pl-PL" sz="3600"/>
              <a:t>Dziękuję za uwagę</a:t>
            </a:r>
            <a:br>
              <a:rPr lang="pl-PL" sz="3600"/>
            </a:br>
            <a:r>
              <a:rPr lang="pl-PL" sz="3600"/>
              <a:t>Jan Szachogłuchowicz</a:t>
            </a:r>
            <a:br>
              <a:rPr lang="pl-PL" sz="3600"/>
            </a:br>
            <a:r>
              <a:rPr lang="pl-PL" sz="3600"/>
              <a:t>Przewodniczący Samorządu Uczniowskiego</a:t>
            </a:r>
          </a:p>
        </p:txBody>
      </p:sp>
    </p:spTree>
    <p:extLst>
      <p:ext uri="{BB962C8B-B14F-4D97-AF65-F5344CB8AC3E}">
        <p14:creationId xmlns:p14="http://schemas.microsoft.com/office/powerpoint/2010/main" val="202179466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58196"/>
            <a:ext cx="10515600" cy="3278038"/>
          </a:xfrm>
        </p:spPr>
        <p:txBody>
          <a:bodyPr>
            <a:normAutofit/>
          </a:bodyPr>
          <a:lstStyle/>
          <a:p>
            <a:r>
              <a:rPr lang="pl-PL" sz="2800"/>
              <a:t>Rok szkolny 2019/2020 stał się wyjątkowym ze względu na panującą epidemię na świecie. Nie możemy się spotkać jak zwykle na akademii, </a:t>
            </a:r>
            <a:br>
              <a:rPr lang="pl-PL" sz="2800"/>
            </a:br>
            <a:r>
              <a:rPr lang="pl-PL" sz="2800"/>
              <a:t>więc pragnę w imieniu Samorządu Uczniowskiego Szkoły Podstawowej </a:t>
            </a:r>
            <a:br>
              <a:rPr lang="pl-PL" sz="2800"/>
            </a:br>
            <a:r>
              <a:rPr lang="pl-PL" sz="2800"/>
              <a:t>im. Bohaterów Walk nad Bzurą 1939 r. w Kocierzewie Południowym przekazać kilka słów:</a:t>
            </a:r>
          </a:p>
        </p:txBody>
      </p:sp>
    </p:spTree>
    <p:extLst>
      <p:ext uri="{BB962C8B-B14F-4D97-AF65-F5344CB8AC3E}">
        <p14:creationId xmlns:p14="http://schemas.microsoft.com/office/powerpoint/2010/main" val="130785754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/>
              <a:t>Szanowna Pani Dyrektor, Drodzy Nauczyciele, Rodzice, Koleżanki </a:t>
            </a:r>
            <a:br>
              <a:rPr lang="pl-PL" sz="2800"/>
            </a:br>
            <a:r>
              <a:rPr lang="pl-PL" sz="2800"/>
              <a:t>i Koledzy, a przede wszystkim, Wy, uczniowie klas ósmych!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796" y="2556932"/>
            <a:ext cx="1010153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/>
              <a:t>W ostatnim dniu tego roku szkolnego przypada mi zaszczyt w imieniu Samorządu Uczniowskiego powiedzieć Wam gorące i serdeczne DZIĘKUJEMY za lata spędzone wspólnie. </a:t>
            </a:r>
          </a:p>
          <a:p>
            <a:pPr marL="0" indent="0">
              <a:buNone/>
            </a:pPr>
            <a:r>
              <a:rPr lang="pl-PL"/>
              <a:t>Dzisiejsza uroczystość jest ostatnim dniem, kiedy spotykacie się w murach tej szkoły, </a:t>
            </a:r>
            <a:br>
              <a:rPr lang="pl-PL"/>
            </a:br>
            <a:r>
              <a:rPr lang="pl-PL"/>
              <a:t>za chwilę staniecie się jej absolwentami. </a:t>
            </a:r>
            <a:br>
              <a:rPr lang="pl-PL"/>
            </a:br>
            <a:r>
              <a:rPr lang="pl-PL"/>
              <a:t>Za dwa miesiące, gdy zabrzmi dzwonek, Wy będziecie już w innych szkołach i dlatego </a:t>
            </a:r>
            <a:br>
              <a:rPr lang="pl-PL"/>
            </a:br>
            <a:r>
              <a:rPr lang="pl-PL"/>
              <a:t>już dziś życzymy Wam, abyście mądrze wykorzystali zdobytą w szkole wiedzę i umiejętności, realizowali swoje plany i marzenia, a przede wszystkim udanego wypoczynku wakacyjnego. Gratulujemy wyników w nauce i życzymy powodzenia!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701772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55" y="1009110"/>
            <a:ext cx="7242326" cy="48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1726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5" y="741693"/>
            <a:ext cx="8053209" cy="53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3189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9541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397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9541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263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/>
              <a:t>Dziękujemy serdecznie całej Radzie Pedagogicznej i pracownikom szkoły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/>
              <a:t>za trud włożony w nasze wychowanie,</a:t>
            </a:r>
            <a:br>
              <a:rPr lang="pl-PL"/>
            </a:br>
            <a:r>
              <a:rPr lang="pl-PL"/>
              <a:t>za poświęcony czas i przekazaną wiedzę,</a:t>
            </a:r>
            <a:br>
              <a:rPr lang="pl-PL"/>
            </a:br>
            <a:r>
              <a:rPr lang="pl-PL"/>
              <a:t>za każdy pierwszy krok wprowadzający nas w krąg nowych,</a:t>
            </a:r>
            <a:br>
              <a:rPr lang="pl-PL"/>
            </a:br>
            <a:r>
              <a:rPr lang="pl-PL"/>
              <a:t>nieznanych spraw, za uśmiech, serce i cierpliwość…</a:t>
            </a:r>
          </a:p>
        </p:txBody>
      </p:sp>
    </p:spTree>
    <p:extLst>
      <p:ext uri="{BB962C8B-B14F-4D97-AF65-F5344CB8AC3E}">
        <p14:creationId xmlns:p14="http://schemas.microsoft.com/office/powerpoint/2010/main" val="353768674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Szanowna Pani Krystyno!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18668" y="685800"/>
            <a:ext cx="5469466" cy="5358383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W imieniu Samorządu Uczniowskiego chciałbym złożyć Pani najserdeczniejsze podziękowania za lata pracy i trud wychowawczy. Choć wydaje się, </a:t>
            </a:r>
            <a:br>
              <a:rPr lang="pl-PL"/>
            </a:br>
            <a:r>
              <a:rPr lang="pl-PL"/>
              <a:t>że te czterdzieści lat minęło jak chwila, </a:t>
            </a:r>
            <a:br>
              <a:rPr lang="pl-PL"/>
            </a:br>
            <a:r>
              <a:rPr lang="pl-PL"/>
              <a:t>to w tym czasie wychowała Pani setki uczniów, przekazując im wiedzę </a:t>
            </a:r>
            <a:br>
              <a:rPr lang="pl-PL"/>
            </a:br>
            <a:r>
              <a:rPr lang="pl-PL"/>
              <a:t>oraz odkrywając przed nimi dzieje świata </a:t>
            </a:r>
            <a:br>
              <a:rPr lang="pl-PL"/>
            </a:br>
            <a:r>
              <a:rPr lang="pl-PL"/>
              <a:t>i Polski. </a:t>
            </a:r>
          </a:p>
          <a:p>
            <a:pPr marL="0" indent="0">
              <a:buNone/>
            </a:pPr>
            <a:r>
              <a:rPr lang="pl-PL"/>
              <a:t>W imieniu Kolegów i Koleżanek życzę Pani zdrowia na długie lata, radości i dni wolnych od trosk i kłopotów.</a:t>
            </a:r>
          </a:p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" y="2828706"/>
            <a:ext cx="4271355" cy="28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0662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Organiczny</vt:lpstr>
      <vt:lpstr>Zakończenie roku szkolnego 2019/2020</vt:lpstr>
      <vt:lpstr>Rok szkolny 2019/2020 stał się wyjątkowym ze względu na panującą epidemię na świecie. Nie możemy się spotkać jak zwykle na akademii,  więc pragnę w imieniu Samorządu Uczniowskiego Szkoły Podstawowej  im. Bohaterów Walk nad Bzurą 1939 r. w Kocierzewie Południowym przekazać kilka słów:</vt:lpstr>
      <vt:lpstr>Szanowna Pani Dyrektor, Drodzy Nauczyciele, Rodzice, Koleżanki  i Koledzy, a przede wszystkim, Wy, uczniowie klas ósmych!</vt:lpstr>
      <vt:lpstr>PowerPoint Presentation</vt:lpstr>
      <vt:lpstr>PowerPoint Presentation</vt:lpstr>
      <vt:lpstr>PowerPoint Presentation</vt:lpstr>
      <vt:lpstr>PowerPoint Presentation</vt:lpstr>
      <vt:lpstr>Dziękujemy serdecznie całej Radzie Pedagogicznej i pracownikom szkoły</vt:lpstr>
      <vt:lpstr>Szanowna Pani Krystyno! </vt:lpstr>
      <vt:lpstr>Szanowna Pani Dyrektor! </vt:lpstr>
      <vt:lpstr>Dziękuję za uwagę Jan Szachogłuchowicz Przewodniczący Samorządu Uczniowskiego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Zakończenie roku szkolnego 2019/2020</dc:title>
  <dc:creator>Jan Szachogłuchowicz</dc:creator>
  <cp:revision>1</cp:revision>
  <dcterms:created xsi:type="dcterms:W3CDTF">2020-06-21T19:26:34Z</dcterms:created>
  <dcterms:modified xsi:type="dcterms:W3CDTF">2020-06-22T16:50:01Z</dcterms:modified>
</cp:coreProperties>
</file>